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.xml"/>
  <Override ContentType="application/vnd.openxmlformats-officedocument.presentationml.slideMaster+xml" PartName="/ppt/slideMasters/slideMaster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schemas.openxmlformats.org/officeDocument/2006/relationships/slide" Target="slides/slide19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.xml"/><Relationship Id="rId4" Type="http://schemas.openxmlformats.org/officeDocument/2006/relationships/notesMaster" Target="notesMasters/notesMaster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slide" Target="slides/slide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notesSlide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.xml"/></Relationships>
</file>

<file path=ppt/slideMasters/slideMaster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 lvl="2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lvl="3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 lvl="4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 lvl="5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 lvl="6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 lvl="7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 lvl="8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.xml"/><Relationship Id="rId3" Type="http://schemas.openxmlformats.org/officeDocument/2006/relationships/image" Target="../media/image02.jpg"/></Relationships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6.jpg"/><Relationship Id="rId4" Type="http://schemas.openxmlformats.org/officeDocument/2006/relationships/image" Target="../media/image0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7814"/>
            <a:ext cx="9144000" cy="3547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hape 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7814"/>
            <a:ext cx="9144000" cy="3547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Shape 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Shape 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27" y="0"/>
            <a:ext cx="643094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Shape 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Shape 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.xml><?xml version="1.0" encoding="utf-8"?>
<a:theme xmlns:a="http://schemas.openxmlformats.org/drawingml/2006/main" xmlns:r="http://schemas.openxmlformats.org/officeDocument/2006/relationships" name="simple-dark">
  <a:themeElements>
    <a:clrScheme name="Custom 345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